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354509-AA97-DFAA-6AAA-446ECFC1D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8834" y="3011113"/>
            <a:ext cx="6534331" cy="835773"/>
          </a:xfrm>
        </p:spPr>
        <p:txBody>
          <a:bodyPr/>
          <a:lstStyle/>
          <a:p>
            <a:r>
              <a:rPr lang="hu-HU" dirty="0"/>
              <a:t>Parkolónyilvántartó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A79357A-0C9E-1663-F7CB-CB23A1EB6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4168" y="5735637"/>
            <a:ext cx="7115175" cy="435124"/>
          </a:xfrm>
        </p:spPr>
        <p:txBody>
          <a:bodyPr/>
          <a:lstStyle/>
          <a:p>
            <a:r>
              <a:rPr lang="hu-HU" dirty="0"/>
              <a:t>Készítette: Korpás Miklós, Korpás Máté, Császár Zsombor</a:t>
            </a:r>
          </a:p>
        </p:txBody>
      </p:sp>
    </p:spTree>
    <p:extLst>
      <p:ext uri="{BB962C8B-B14F-4D97-AF65-F5344CB8AC3E}">
        <p14:creationId xmlns:p14="http://schemas.microsoft.com/office/powerpoint/2010/main" val="367741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7116691-A892-2C39-F2AE-618FBB7ED450}"/>
              </a:ext>
            </a:extLst>
          </p:cNvPr>
          <p:cNvSpPr txBox="1"/>
          <p:nvPr/>
        </p:nvSpPr>
        <p:spPr>
          <a:xfrm>
            <a:off x="1647645" y="707366"/>
            <a:ext cx="224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Frontend fejlesztése: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E5AD5D6-FCF9-B825-28C1-273905D6FD17}"/>
              </a:ext>
            </a:extLst>
          </p:cNvPr>
          <p:cNvSpPr txBox="1"/>
          <p:nvPr/>
        </p:nvSpPr>
        <p:spPr>
          <a:xfrm>
            <a:off x="1647645" y="1397479"/>
            <a:ext cx="808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frontend oldal a weboldal azon része, ami vizuálisan megjelenik és amit a felhasználók látnak.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C90909A-A08B-AFB0-F6EE-C19395C43028}"/>
              </a:ext>
            </a:extLst>
          </p:cNvPr>
          <p:cNvSpPr txBox="1"/>
          <p:nvPr/>
        </p:nvSpPr>
        <p:spPr>
          <a:xfrm>
            <a:off x="1708029" y="2514447"/>
            <a:ext cx="662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Angular</a:t>
            </a:r>
            <a:r>
              <a:rPr lang="hu-HU" dirty="0"/>
              <a:t> keretrendszert használtunk, ami egy </a:t>
            </a:r>
            <a:r>
              <a:rPr lang="hu-HU" dirty="0" err="1"/>
              <a:t>TypeScript</a:t>
            </a:r>
            <a:r>
              <a:rPr lang="hu-HU" dirty="0"/>
              <a:t> alapú nyelv, dinamikus, SPA (</a:t>
            </a:r>
            <a:r>
              <a:rPr lang="hu-HU" dirty="0" err="1"/>
              <a:t>Single</a:t>
            </a:r>
            <a:r>
              <a:rPr lang="hu-HU" dirty="0"/>
              <a:t> Page </a:t>
            </a:r>
            <a:r>
              <a:rPr lang="hu-HU" dirty="0" err="1"/>
              <a:t>Application</a:t>
            </a:r>
            <a:r>
              <a:rPr lang="hu-HU" dirty="0"/>
              <a:t>) létrehozását teszi lehetővé.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46B1772-3ABE-42A4-5F49-23C660E3FC9F}"/>
              </a:ext>
            </a:extLst>
          </p:cNvPr>
          <p:cNvSpPr txBox="1"/>
          <p:nvPr/>
        </p:nvSpPr>
        <p:spPr>
          <a:xfrm>
            <a:off x="1785666" y="3821503"/>
            <a:ext cx="646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Ez a keretrendszer tette lehetővé a backenddel való kommunikációt és az adatok megjelenítését.</a:t>
            </a:r>
          </a:p>
        </p:txBody>
      </p:sp>
    </p:spTree>
    <p:extLst>
      <p:ext uri="{BB962C8B-B14F-4D97-AF65-F5344CB8AC3E}">
        <p14:creationId xmlns:p14="http://schemas.microsoft.com/office/powerpoint/2010/main" val="79491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319E4D7-5B9F-4355-3015-1C3A94BF3DEC}"/>
              </a:ext>
            </a:extLst>
          </p:cNvPr>
          <p:cNvSpPr txBox="1"/>
          <p:nvPr/>
        </p:nvSpPr>
        <p:spPr>
          <a:xfrm>
            <a:off x="1483743" y="1376098"/>
            <a:ext cx="54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projekt tárolására a </a:t>
            </a:r>
            <a:r>
              <a:rPr lang="hu-HU" b="1" dirty="0"/>
              <a:t>GitHub</a:t>
            </a:r>
            <a:r>
              <a:rPr lang="hu-HU" dirty="0"/>
              <a:t> verziókezelőt használtuk.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752D8FD-5E6F-C6D5-B90A-8B8AF9A1063B}"/>
              </a:ext>
            </a:extLst>
          </p:cNvPr>
          <p:cNvSpPr txBox="1"/>
          <p:nvPr/>
        </p:nvSpPr>
        <p:spPr>
          <a:xfrm>
            <a:off x="1483743" y="1976598"/>
            <a:ext cx="3536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Előnyei: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biztonságos adattárolás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gyors és könnyű hozzáférés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realtimeba</a:t>
            </a:r>
            <a:r>
              <a:rPr lang="hu-HU" dirty="0"/>
              <a:t> frissül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ingyenes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8BED0E7-3461-9F89-3D66-28489691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3539257"/>
            <a:ext cx="7042840" cy="26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0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FE4C3C6-AD49-1093-F353-8C143D03031B}"/>
              </a:ext>
            </a:extLst>
          </p:cNvPr>
          <p:cNvSpPr txBox="1"/>
          <p:nvPr/>
        </p:nvSpPr>
        <p:spPr>
          <a:xfrm>
            <a:off x="1733910" y="1173193"/>
            <a:ext cx="6271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kommunikációra használt alkalmazások: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Google </a:t>
            </a:r>
            <a:r>
              <a:rPr lang="hu-HU" dirty="0" err="1"/>
              <a:t>Meet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Discord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Messenger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24A12E4-9949-1DA5-C793-A64C68F5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11" y="2820840"/>
            <a:ext cx="2725946" cy="2725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3C7631C-4681-81C6-439B-17439908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01" y="3312544"/>
            <a:ext cx="2725946" cy="2725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91F7A95-3CFB-DCAE-4950-7E69C484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021" y="2303255"/>
            <a:ext cx="2725946" cy="2725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752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A1FFBC54-2958-987D-6712-4256BF5E9785}"/>
              </a:ext>
            </a:extLst>
          </p:cNvPr>
          <p:cNvSpPr txBox="1"/>
          <p:nvPr/>
        </p:nvSpPr>
        <p:spPr>
          <a:xfrm>
            <a:off x="1319843" y="1579534"/>
            <a:ext cx="395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Továbbfejlesztés: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szenzoros oszlop beépített chippel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WLAN kommunikáció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AI technológia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616F918-E6F4-6AA7-D643-21972A03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644" y="2503817"/>
            <a:ext cx="5795513" cy="3259976"/>
          </a:xfrm>
          <a:prstGeom prst="roundRect">
            <a:avLst>
              <a:gd name="adj" fmla="val 1825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901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4CF5B9A-E103-8C86-E640-68B42C5A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4" y="590107"/>
            <a:ext cx="3962400" cy="594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61A380F-E4EA-D9AD-0C62-4A84EE346CEA}"/>
              </a:ext>
            </a:extLst>
          </p:cNvPr>
          <p:cNvSpPr txBox="1"/>
          <p:nvPr/>
        </p:nvSpPr>
        <p:spPr>
          <a:xfrm>
            <a:off x="1492369" y="1185331"/>
            <a:ext cx="184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Szenzoros oszlop:</a:t>
            </a:r>
          </a:p>
        </p:txBody>
      </p:sp>
    </p:spTree>
    <p:extLst>
      <p:ext uri="{BB962C8B-B14F-4D97-AF65-F5344CB8AC3E}">
        <p14:creationId xmlns:p14="http://schemas.microsoft.com/office/powerpoint/2010/main" val="2147991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EF69C9B-80A1-5DED-5776-5ED6829830D5}"/>
              </a:ext>
            </a:extLst>
          </p:cNvPr>
          <p:cNvSpPr txBox="1"/>
          <p:nvPr/>
        </p:nvSpPr>
        <p:spPr>
          <a:xfrm>
            <a:off x="531962" y="2967335"/>
            <a:ext cx="6366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/>
              <a:t>Köszönjük a figyelmet!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5DACBCD-067D-8F96-E6BC-92F1C2A8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36" y="452022"/>
            <a:ext cx="3801005" cy="59539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18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84EF002-3B80-C346-B6A9-C6141642933D}"/>
              </a:ext>
            </a:extLst>
          </p:cNvPr>
          <p:cNvSpPr txBox="1"/>
          <p:nvPr/>
        </p:nvSpPr>
        <p:spPr>
          <a:xfrm>
            <a:off x="1463614" y="2053086"/>
            <a:ext cx="46323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u="sng" dirty="0"/>
              <a:t>Projektválasztás okai: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valós probléma megoldása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minden nap nehézkes parkolás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sok időt vesz igénybe szabad parkolót találni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szeretnénk könnyíteni a parkolást mindenki számára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CBCFBEB-D5FF-304F-904A-8B37D258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087" y="3124199"/>
            <a:ext cx="2344947" cy="23449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835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109C274-067F-0E5E-CD25-43AC907337C5}"/>
              </a:ext>
            </a:extLst>
          </p:cNvPr>
          <p:cNvSpPr txBox="1"/>
          <p:nvPr/>
        </p:nvSpPr>
        <p:spPr>
          <a:xfrm>
            <a:off x="5495026" y="1397675"/>
            <a:ext cx="5676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Ennek a problémának megoldásaként létrehoztunk egy parkolónyilvántartó rendszert.</a:t>
            </a:r>
          </a:p>
          <a:p>
            <a:endParaRPr lang="hu-HU" dirty="0"/>
          </a:p>
          <a:p>
            <a:r>
              <a:rPr lang="hu-HU" b="1" u="sng" dirty="0"/>
              <a:t>Ezzel lehetővé téve: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gyors és könnyű parkolásokat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szabad helyek megtalálását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parkolóhelyek bérlését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A4DEF57-AFF9-8DCB-D553-B9275934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93" y="2997679"/>
            <a:ext cx="2948077" cy="29480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25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8883C1A-F1F2-9EF3-392A-A5554D089154}"/>
              </a:ext>
            </a:extLst>
          </p:cNvPr>
          <p:cNvSpPr txBox="1"/>
          <p:nvPr/>
        </p:nvSpPr>
        <p:spPr>
          <a:xfrm>
            <a:off x="2665562" y="612477"/>
            <a:ext cx="395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Projekt megvalósításának főbb lépései: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adatbázis létrehozása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backend oldali programozás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frontend oldali programozás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351DD04-916D-C066-D42C-E830FC49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06" y="2588374"/>
            <a:ext cx="3052514" cy="2095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D7726D5-B0EF-934A-AD6A-0972FBDD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2798"/>
            <a:ext cx="4170349" cy="218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31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EA751A6-6316-86AB-F5CD-CC499B38333A}"/>
              </a:ext>
            </a:extLst>
          </p:cNvPr>
          <p:cNvSpPr txBox="1"/>
          <p:nvPr/>
        </p:nvSpPr>
        <p:spPr>
          <a:xfrm>
            <a:off x="5034952" y="953877"/>
            <a:ext cx="4045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Adatbázis fejlesztés lépései: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ER (</a:t>
            </a:r>
            <a:r>
              <a:rPr lang="hu-HU" dirty="0" err="1"/>
              <a:t>entity-relationship</a:t>
            </a:r>
            <a:r>
              <a:rPr lang="hu-HU" dirty="0"/>
              <a:t>) model készítése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UML ábra megtervezése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dirty="0"/>
              <a:t>Adatbázis felépítése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206652A-928A-1A7C-12EA-4A91C7EC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63" y="3268153"/>
            <a:ext cx="3800654" cy="2533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309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1697AB2-458A-8EA5-3B9C-852E2E2A3F12}"/>
              </a:ext>
            </a:extLst>
          </p:cNvPr>
          <p:cNvSpPr txBox="1"/>
          <p:nvPr/>
        </p:nvSpPr>
        <p:spPr>
          <a:xfrm>
            <a:off x="1570008" y="1883187"/>
            <a:ext cx="4822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Főbb elemei: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Entitás: tábla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Attribútum: oszlop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Kapcsolat: idegen kulcs vagy kapcsolótábla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B72BC6-3F03-1752-9207-1FD56E952E5F}"/>
              </a:ext>
            </a:extLst>
          </p:cNvPr>
          <p:cNvSpPr txBox="1"/>
          <p:nvPr/>
        </p:nvSpPr>
        <p:spPr>
          <a:xfrm>
            <a:off x="1570008" y="3774484"/>
            <a:ext cx="464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Fontos folyamat adatbázis tervezésnél, mert: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áttekinthetőbb lesz az adatbázisunk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kevesebb hibalehetőség a létrehozás során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könnyebb karbantartás a későbbiekben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2BAC072-0806-B347-8789-8BD824FD622B}"/>
              </a:ext>
            </a:extLst>
          </p:cNvPr>
          <p:cNvSpPr txBox="1"/>
          <p:nvPr/>
        </p:nvSpPr>
        <p:spPr>
          <a:xfrm>
            <a:off x="1207699" y="959857"/>
            <a:ext cx="444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</a:t>
            </a:r>
            <a:r>
              <a:rPr lang="hu-HU" b="1" dirty="0"/>
              <a:t>ER</a:t>
            </a:r>
            <a:r>
              <a:rPr lang="hu-HU" dirty="0"/>
              <a:t> model egy adatmodellezési módszer.</a:t>
            </a:r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7C92504-06B0-918E-1D4F-ACB1B536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32" y="2691442"/>
            <a:ext cx="4765333" cy="36434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0993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D746A60-1377-9B1D-3F72-09DD1D9401FD}"/>
              </a:ext>
            </a:extLst>
          </p:cNvPr>
          <p:cNvSpPr txBox="1"/>
          <p:nvPr/>
        </p:nvSpPr>
        <p:spPr>
          <a:xfrm>
            <a:off x="1854679" y="767751"/>
            <a:ext cx="9273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UML ábra segítségével meghatároztuk az adatbázisunk felépítését: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táblákat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attribútumokat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egyedi azonosítókat (</a:t>
            </a:r>
            <a:r>
              <a:rPr lang="hu-HU" dirty="0" err="1"/>
              <a:t>id</a:t>
            </a:r>
            <a:r>
              <a:rPr lang="hu-H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külső kulcsokat (</a:t>
            </a:r>
            <a:r>
              <a:rPr lang="hu-HU" dirty="0" err="1"/>
              <a:t>fk</a:t>
            </a:r>
            <a:r>
              <a:rPr lang="hu-HU" dirty="0"/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341D955-9CEA-DC5C-184B-57982BAB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79" y="2817340"/>
            <a:ext cx="8900931" cy="3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5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1CAEC0AF-1A0A-27AA-CB67-4A49F22AB381}"/>
              </a:ext>
            </a:extLst>
          </p:cNvPr>
          <p:cNvSpPr txBox="1"/>
          <p:nvPr/>
        </p:nvSpPr>
        <p:spPr>
          <a:xfrm>
            <a:off x="1570008" y="897147"/>
            <a:ext cx="65043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Adatbázis:</a:t>
            </a:r>
          </a:p>
          <a:p>
            <a:pPr marL="285750" indent="-285750">
              <a:buFontTx/>
              <a:buChar char="-"/>
            </a:pPr>
            <a:r>
              <a:rPr lang="hu-HU" dirty="0"/>
              <a:t>az adatbázist </a:t>
            </a:r>
            <a:r>
              <a:rPr lang="hu-HU" dirty="0" err="1"/>
              <a:t>MySQL</a:t>
            </a:r>
            <a:r>
              <a:rPr lang="hu-HU" dirty="0"/>
              <a:t>-ben hoztuk létre</a:t>
            </a:r>
          </a:p>
          <a:p>
            <a:pPr marL="285750" indent="-285750">
              <a:buFontTx/>
              <a:buChar char="-"/>
            </a:pPr>
            <a:r>
              <a:rPr lang="hu-HU" dirty="0"/>
              <a:t>az adatbázis teszteléséhez az XAMPP webszervert használtuk</a:t>
            </a:r>
          </a:p>
          <a:p>
            <a:pPr marL="285750" indent="-285750">
              <a:buFontTx/>
              <a:buChar char="-"/>
            </a:pPr>
            <a:r>
              <a:rPr lang="hu-HU" dirty="0"/>
              <a:t>6 táblát készítettünk</a:t>
            </a:r>
          </a:p>
          <a:p>
            <a:pPr marL="285750" indent="-285750">
              <a:buFontTx/>
              <a:buChar char="-"/>
            </a:pPr>
            <a:r>
              <a:rPr lang="hu-HU" dirty="0" err="1"/>
              <a:t>realtimeba</a:t>
            </a:r>
            <a:r>
              <a:rPr lang="hu-HU" dirty="0"/>
              <a:t> frissül az adatbázis</a:t>
            </a:r>
          </a:p>
          <a:p>
            <a:pPr marL="285750" indent="-285750">
              <a:buFontTx/>
              <a:buChar char="-"/>
            </a:pPr>
            <a:r>
              <a:rPr lang="hu-HU" dirty="0"/>
              <a:t>készítettünk egy nézetet, ahol a származtatott attribútumok jelennek meg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CBDA2A1-D214-0020-3A7F-8174BD69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74" y="3322451"/>
            <a:ext cx="8106481" cy="203043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961A464-A4ED-1988-B49C-712134776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74" y="5565262"/>
            <a:ext cx="8106481" cy="7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3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8B8EDD2B-9386-1C02-028A-81DA61A4C752}"/>
              </a:ext>
            </a:extLst>
          </p:cNvPr>
          <p:cNvSpPr txBox="1"/>
          <p:nvPr/>
        </p:nvSpPr>
        <p:spPr>
          <a:xfrm>
            <a:off x="1742537" y="1285335"/>
            <a:ext cx="395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Backend fejlesztése: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JavaScript nyelvet használtunk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Node.js futtatókörnyezetben futtattuk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CB79074-FB64-E0F1-8FAD-9FDB7B25BE2F}"/>
              </a:ext>
            </a:extLst>
          </p:cNvPr>
          <p:cNvSpPr txBox="1"/>
          <p:nvPr/>
        </p:nvSpPr>
        <p:spPr>
          <a:xfrm>
            <a:off x="1742537" y="2690336"/>
            <a:ext cx="3554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u="sng" dirty="0"/>
              <a:t>A backend felelős a(z):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szerverrel való kommunikációért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lekérdezésekért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adatok felviteléért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hu-HU" dirty="0"/>
              <a:t>módosításáért és törléséért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B3C8314-C54F-BB82-60A0-F5CEB839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010" y="707366"/>
            <a:ext cx="2791784" cy="5624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981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161</TotalTime>
  <Words>306</Words>
  <Application>Microsoft Office PowerPoint</Application>
  <PresentationFormat>Szélesvásznú</PresentationFormat>
  <Paragraphs>69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Tw Cen MT</vt:lpstr>
      <vt:lpstr>Wingdings</vt:lpstr>
      <vt:lpstr>Áramkör</vt:lpstr>
      <vt:lpstr>Parkolónyilvántartó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Miklós Korpás</dc:creator>
  <cp:lastModifiedBy>Miklós Korpás</cp:lastModifiedBy>
  <cp:revision>42</cp:revision>
  <dcterms:created xsi:type="dcterms:W3CDTF">2026-01-21T15:49:37Z</dcterms:created>
  <dcterms:modified xsi:type="dcterms:W3CDTF">2026-01-21T18:30:58Z</dcterms:modified>
</cp:coreProperties>
</file>